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/>
          <p:nvPr/>
        </p:nvSpPr>
        <p:spPr>
          <a:xfrm>
            <a:off y="0" x="4724400"/>
            <a:ext cy="6854063" cx="3012140"/>
          </a:xfrm>
          <a:custGeom>
            <a:pathLst>
              <a:path w="3012141" extrusionOk="0" h="6854064">
                <a:moveTo>
                  <a:pt y="0" x="2623817"/>
                </a:moveTo>
                <a:lnTo>
                  <a:pt y="608783" x="2791741"/>
                </a:lnTo>
                <a:lnTo>
                  <a:pt y="1301537" x="1826176"/>
                </a:lnTo>
                <a:lnTo>
                  <a:pt y="2466623" x="2130539"/>
                </a:lnTo>
                <a:lnTo>
                  <a:pt y="3190866" x="1175470"/>
                </a:lnTo>
                <a:lnTo>
                  <a:pt y="4355952" x="1469337"/>
                </a:lnTo>
                <a:lnTo>
                  <a:pt y="5080194" x="493277"/>
                </a:lnTo>
                <a:lnTo>
                  <a:pt y="6255776" x="808135"/>
                </a:lnTo>
                <a:lnTo>
                  <a:pt y="6854064" x="0"/>
                </a:lnTo>
                <a:lnTo>
                  <a:pt y="6854064" x="388325"/>
                </a:lnTo>
                <a:lnTo>
                  <a:pt y="6308258" x="1007545"/>
                </a:lnTo>
                <a:lnTo>
                  <a:pt y="5122179" x="713678"/>
                </a:lnTo>
                <a:lnTo>
                  <a:pt y="4408433" x="1679242"/>
                </a:lnTo>
                <a:lnTo>
                  <a:pt y="3232851" x="1364384"/>
                </a:lnTo>
                <a:lnTo>
                  <a:pt y="2498112" x="2361435"/>
                </a:lnTo>
                <a:lnTo>
                  <a:pt y="1343522" x="2015091"/>
                </a:lnTo>
                <a:lnTo>
                  <a:pt y="608783" x="3012141"/>
                </a:lnTo>
                <a:lnTo>
                  <a:pt y="0" x="2833722"/>
                </a:lnTo>
              </a:path>
            </a:pathLst>
          </a:custGeom>
          <a:solidFill>
            <a:schemeClr val="dk1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grpSp>
        <p:nvGrpSpPr>
          <p:cNvPr id="10" name="Shape 10"/>
          <p:cNvGrpSpPr/>
          <p:nvPr/>
        </p:nvGrpSpPr>
        <p:grpSpPr>
          <a:xfrm>
            <a:off y="0" x="4571999"/>
            <a:ext cy="6857999" cx="4546600"/>
            <a:chOff y="0" x="1447"/>
            <a:chExt cy="4319" cx="2863"/>
          </a:xfrm>
        </p:grpSpPr>
        <p:sp>
          <p:nvSpPr>
            <p:cNvPr id="11" name="Shape 11"/>
            <p:cNvSpPr/>
            <p:nvPr/>
          </p:nvSpPr>
          <p:spPr>
            <a:xfrm>
              <a:off y="0" x="1447"/>
              <a:ext cy="4319" cx="1885"/>
            </a:xfrm>
            <a:custGeom>
              <a:pathLst>
                <a:path w="1886" extrusionOk="0" h="4320">
                  <a:moveTo>
                    <a:pt y="0" x="1719"/>
                  </a:moveTo>
                  <a:lnTo>
                    <a:pt y="357" x="1813"/>
                  </a:lnTo>
                  <a:lnTo>
                    <a:pt y="805" x="1194"/>
                  </a:lnTo>
                  <a:lnTo>
                    <a:pt y="1544" x="1393"/>
                  </a:lnTo>
                  <a:lnTo>
                    <a:pt y="1991" x="777"/>
                  </a:lnTo>
                  <a:lnTo>
                    <a:pt y="2734" x="972"/>
                  </a:lnTo>
                  <a:lnTo>
                    <a:pt y="3178" x="355"/>
                  </a:lnTo>
                  <a:lnTo>
                    <a:pt y="3921" x="554"/>
                  </a:lnTo>
                  <a:lnTo>
                    <a:pt y="4320" x="0"/>
                  </a:lnTo>
                  <a:lnTo>
                    <a:pt y="4320" x="109"/>
                  </a:lnTo>
                  <a:lnTo>
                    <a:pt y="3948" x="623"/>
                  </a:lnTo>
                  <a:lnTo>
                    <a:pt y="3205" x="430"/>
                  </a:lnTo>
                  <a:lnTo>
                    <a:pt y="2761" x="1045"/>
                  </a:lnTo>
                  <a:lnTo>
                    <a:pt y="2018" x="850"/>
                  </a:lnTo>
                  <a:lnTo>
                    <a:pt y="1572" x="1468"/>
                  </a:lnTo>
                  <a:lnTo>
                    <a:pt y="830" x="1271"/>
                  </a:lnTo>
                  <a:lnTo>
                    <a:pt y="386" x="1886"/>
                  </a:lnTo>
                  <a:lnTo>
                    <a:pt y="0" x="1788"/>
                  </a:lnTo>
                  <a:lnTo>
                    <a:pt y="0" x="1719"/>
                  </a:lnTo>
                  <a:close/>
                </a:path>
              </a:pathLst>
            </a:custGeom>
            <a:solidFill>
              <a:srgbClr val="A64129"/>
            </a:solidFill>
            <a:ln>
              <a:noFill/>
            </a:ln>
          </p:spPr>
          <p:txBody>
            <a:bodyPr bIns="45700" rIns="91425" lIns="91425" tIns="45700" anchor="t" anchorCtr="0">
              <a:spAutoFit/>
            </a:bodyPr>
            <a:lstStyle/>
            <a:p/>
          </p:txBody>
        </p:sp>
        <p:sp>
          <p:nvSpPr>
            <p:cNvPr id="12" name="Shape 12"/>
            <p:cNvSpPr/>
            <p:nvPr/>
          </p:nvSpPr>
          <p:spPr>
            <a:xfrm>
              <a:off y="0" x="1559"/>
              <a:ext cy="4319" cx="1978"/>
            </a:xfrm>
            <a:custGeom>
              <a:pathLst>
                <a:path w="1979" extrusionOk="0" h="4320">
                  <a:moveTo>
                    <a:pt y="0" x="1673"/>
                  </a:moveTo>
                  <a:lnTo>
                    <a:pt y="382" x="1777"/>
                  </a:lnTo>
                  <a:lnTo>
                    <a:pt y="830" x="1160"/>
                  </a:lnTo>
                  <a:lnTo>
                    <a:pt y="1570" x="1357"/>
                  </a:lnTo>
                  <a:lnTo>
                    <a:pt y="2016" x="743"/>
                  </a:lnTo>
                  <a:lnTo>
                    <a:pt y="2759" x="936"/>
                  </a:lnTo>
                  <a:lnTo>
                    <a:pt y="3204" x="319"/>
                  </a:lnTo>
                  <a:lnTo>
                    <a:pt y="3947" x="517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025" x="717"/>
                  </a:lnTo>
                  <a:lnTo>
                    <a:pt y="3280" x="521"/>
                  </a:lnTo>
                  <a:lnTo>
                    <a:pt y="2836" x="1136"/>
                  </a:lnTo>
                  <a:lnTo>
                    <a:pt y="2093" x="941"/>
                  </a:lnTo>
                  <a:lnTo>
                    <a:pt y="1648" x="1559"/>
                  </a:lnTo>
                  <a:lnTo>
                    <a:pt y="905" x="1362"/>
                  </a:lnTo>
                  <a:lnTo>
                    <a:pt y="461" x="1979"/>
                  </a:lnTo>
                  <a:lnTo>
                    <a:pt y="0" x="1859"/>
                  </a:lnTo>
                  <a:lnTo>
                    <a:pt y="0" x="1673"/>
                  </a:lnTo>
                  <a:close/>
                </a:path>
              </a:pathLst>
            </a:custGeom>
            <a:solidFill>
              <a:srgbClr val="384452"/>
            </a:solidFill>
            <a:ln>
              <a:noFill/>
            </a:ln>
          </p:spPr>
          <p:txBody>
            <a:bodyPr bIns="45700" rIns="91425" lIns="91425" tIns="45700" anchor="t" anchorCtr="0">
              <a:sp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0" x="2090"/>
              <a:ext cy="4319" cx="1805"/>
            </a:xfrm>
            <a:custGeom>
              <a:pathLst>
                <a:path w="1806" extrusionOk="0" h="4320">
                  <a:moveTo>
                    <a:pt y="0" x="1462"/>
                  </a:moveTo>
                  <a:lnTo>
                    <a:pt y="510" x="1604"/>
                  </a:lnTo>
                  <a:lnTo>
                    <a:pt y="958" x="987"/>
                  </a:lnTo>
                  <a:lnTo>
                    <a:pt y="1696" x="1183"/>
                  </a:lnTo>
                  <a:lnTo>
                    <a:pt y="2142" x="570"/>
                  </a:lnTo>
                  <a:lnTo>
                    <a:pt y="2885" x="764"/>
                  </a:lnTo>
                  <a:lnTo>
                    <a:pt y="3329" x="147"/>
                  </a:lnTo>
                  <a:lnTo>
                    <a:pt y="4072" x="344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151" x="544"/>
                  </a:lnTo>
                  <a:lnTo>
                    <a:pt y="3406" x="349"/>
                  </a:lnTo>
                  <a:lnTo>
                    <a:pt y="2961" x="965"/>
                  </a:lnTo>
                  <a:lnTo>
                    <a:pt y="2220" x="768"/>
                  </a:lnTo>
                  <a:lnTo>
                    <a:pt y="1776" x="1385"/>
                  </a:lnTo>
                  <a:lnTo>
                    <a:pt y="1031" x="1189"/>
                  </a:lnTo>
                  <a:lnTo>
                    <a:pt y="586" x="1806"/>
                  </a:lnTo>
                  <a:lnTo>
                    <a:pt y="0" x="1647"/>
                  </a:lnTo>
                  <a:lnTo>
                    <a:pt y="0" x="1462"/>
                  </a:lnTo>
                  <a:close/>
                </a:path>
              </a:pathLst>
            </a:custGeom>
            <a:solidFill>
              <a:srgbClr val="F68C1F"/>
            </a:solidFill>
            <a:ln>
              <a:noFill/>
            </a:ln>
          </p:spPr>
          <p:txBody>
            <a:bodyPr bIns="45700" rIns="91425" lIns="91425" tIns="45700" anchor="t" anchorCtr="0">
              <a:sp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2463"/>
              <a:ext cy="4319" cx="1847"/>
            </a:xfrm>
            <a:custGeom>
              <a:pathLst>
                <a:path w="1848" extrusionOk="0" h="4320">
                  <a:moveTo>
                    <a:pt y="0" x="1311"/>
                  </a:moveTo>
                  <a:lnTo>
                    <a:pt y="606" x="1475"/>
                  </a:lnTo>
                  <a:lnTo>
                    <a:pt y="1055" x="856"/>
                  </a:lnTo>
                  <a:lnTo>
                    <a:pt y="1794" x="1054"/>
                  </a:lnTo>
                  <a:lnTo>
                    <a:pt y="2240" x="439"/>
                  </a:lnTo>
                  <a:lnTo>
                    <a:pt y="2981" x="634"/>
                  </a:lnTo>
                  <a:lnTo>
                    <a:pt y="3428" x="16"/>
                  </a:lnTo>
                  <a:lnTo>
                    <a:pt y="4169" x="215"/>
                  </a:lnTo>
                  <a:lnTo>
                    <a:pt y="4320" x="0"/>
                  </a:lnTo>
                  <a:lnTo>
                    <a:pt y="4320" x="570"/>
                  </a:lnTo>
                  <a:lnTo>
                    <a:pt y="4304" x="584"/>
                  </a:lnTo>
                  <a:lnTo>
                    <a:pt y="3570" x="391"/>
                  </a:lnTo>
                  <a:lnTo>
                    <a:pt y="3118" x="1005"/>
                  </a:lnTo>
                  <a:lnTo>
                    <a:pt y="2380" x="810"/>
                  </a:lnTo>
                  <a:lnTo>
                    <a:pt y="1936" x="1422"/>
                  </a:lnTo>
                  <a:lnTo>
                    <a:pt y="1193" x="1229"/>
                  </a:lnTo>
                  <a:lnTo>
                    <a:pt y="743" x="1848"/>
                  </a:lnTo>
                  <a:lnTo>
                    <a:pt y="0" x="1650"/>
                  </a:lnTo>
                  <a:lnTo>
                    <a:pt y="0" x="1311"/>
                  </a:lnTo>
                  <a:close/>
                </a:path>
              </a:pathLst>
            </a:custGeom>
            <a:solidFill>
              <a:srgbClr val="A4BDC0"/>
            </a:solidFill>
            <a:ln>
              <a:noFill/>
            </a:ln>
          </p:spPr>
          <p:txBody>
            <a:bodyPr bIns="45700" rIns="91425" lIns="91425" tIns="45700" anchor="t" anchorCtr="0">
              <a:sp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995251" x="685800"/>
            <a:ext cy="1544700" cx="5258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2648555" x="685800"/>
            <a:ext cy="1030200" cx="52587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190500" mar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 sz="3600">
                <a:solidFill>
                  <a:schemeClr val="dk1"/>
                </a:solidFill>
              </a:defRPr>
            </a:lvl1pPr>
            <a:lvl2pPr rtl="0">
              <a:defRPr sz="3600">
                <a:solidFill>
                  <a:schemeClr val="dk1"/>
                </a:solidFill>
              </a:defRPr>
            </a:lvl2pPr>
            <a:lvl3pPr rtl="0">
              <a:defRPr sz="3600">
                <a:solidFill>
                  <a:schemeClr val="dk1"/>
                </a:solidFill>
              </a:defRPr>
            </a:lvl3pPr>
            <a:lvl4pPr rtl="0">
              <a:defRPr sz="3600">
                <a:solidFill>
                  <a:schemeClr val="dk1"/>
                </a:solidFill>
              </a:defRPr>
            </a:lvl4pPr>
            <a:lvl5pPr rtl="0">
              <a:defRPr sz="3600">
                <a:solidFill>
                  <a:schemeClr val="dk1"/>
                </a:solidFill>
              </a:defRPr>
            </a:lvl5pPr>
            <a:lvl6pPr rtl="0">
              <a:defRPr sz="3600">
                <a:solidFill>
                  <a:schemeClr val="dk1"/>
                </a:solidFill>
              </a:defRPr>
            </a:lvl6pPr>
            <a:lvl7pPr rtl="0">
              <a:defRPr sz="3600">
                <a:solidFill>
                  <a:schemeClr val="dk1"/>
                </a:solidFill>
              </a:defRPr>
            </a:lvl7pPr>
            <a:lvl8pPr rtl="0">
              <a:defRPr sz="3600">
                <a:solidFill>
                  <a:schemeClr val="dk1"/>
                </a:solidFill>
              </a:defRPr>
            </a:lvl8pPr>
            <a:lvl9pPr rtl="0"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rgbClr val="A5BDC0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 sz="3600">
                <a:solidFill>
                  <a:srgbClr val="A64128"/>
                </a:solidFill>
              </a:defRPr>
            </a:lvl1pPr>
            <a:lvl2pPr rtl="0">
              <a:defRPr sz="3600">
                <a:solidFill>
                  <a:srgbClr val="A64128"/>
                </a:solidFill>
              </a:defRPr>
            </a:lvl2pPr>
            <a:lvl3pPr rtl="0">
              <a:defRPr sz="3600">
                <a:solidFill>
                  <a:srgbClr val="A64128"/>
                </a:solidFill>
              </a:defRPr>
            </a:lvl3pPr>
            <a:lvl4pPr rtl="0">
              <a:defRPr sz="3600">
                <a:solidFill>
                  <a:srgbClr val="A64128"/>
                </a:solidFill>
              </a:defRPr>
            </a:lvl4pPr>
            <a:lvl5pPr rtl="0">
              <a:defRPr sz="3600">
                <a:solidFill>
                  <a:srgbClr val="A64128"/>
                </a:solidFill>
              </a:defRPr>
            </a:lvl5pPr>
            <a:lvl6pPr rtl="0">
              <a:defRPr sz="3600">
                <a:solidFill>
                  <a:srgbClr val="A64128"/>
                </a:solidFill>
              </a:defRPr>
            </a:lvl6pPr>
            <a:lvl7pPr rtl="0">
              <a:defRPr sz="3600">
                <a:solidFill>
                  <a:srgbClr val="A64128"/>
                </a:solidFill>
              </a:defRPr>
            </a:lvl7pPr>
            <a:lvl8pPr rtl="0">
              <a:defRPr sz="3600">
                <a:solidFill>
                  <a:srgbClr val="A64128"/>
                </a:solidFill>
              </a:defRPr>
            </a:lvl8pPr>
            <a:lvl9pPr rtl="0">
              <a:defRPr sz="3600">
                <a:solidFill>
                  <a:srgbClr val="A64128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chemeClr val="dk1"/>
                </a:solidFill>
              </a:defRPr>
            </a:lvl1pPr>
            <a:lvl2pPr rtl="0">
              <a:defRPr>
                <a:solidFill>
                  <a:schemeClr val="dk1"/>
                </a:solidFill>
              </a:defRPr>
            </a:lvl2pPr>
            <a:lvl3pPr rtl="0">
              <a:defRPr>
                <a:solidFill>
                  <a:schemeClr val="dk1"/>
                </a:solidFill>
              </a:defRPr>
            </a:lvl3pPr>
            <a:lvl4pPr rtl="0">
              <a:defRPr>
                <a:solidFill>
                  <a:schemeClr val="dk1"/>
                </a:solidFill>
              </a:defRPr>
            </a:lvl4pPr>
            <a:lvl5pPr rtl="0">
              <a:defRPr>
                <a:solidFill>
                  <a:schemeClr val="dk1"/>
                </a:solidFill>
              </a:defRPr>
            </a:lvl5pPr>
            <a:lvl6pPr rtl="0">
              <a:defRPr>
                <a:solidFill>
                  <a:schemeClr val="dk1"/>
                </a:solidFill>
              </a:defRPr>
            </a:lvl6pPr>
            <a:lvl7pPr rtl="0">
              <a:defRPr>
                <a:solidFill>
                  <a:schemeClr val="dk1"/>
                </a:solidFill>
              </a:defRPr>
            </a:lvl7pPr>
            <a:lvl8pPr rtl="0">
              <a:defRPr>
                <a:solidFill>
                  <a:schemeClr val="dk1"/>
                </a:solidFill>
              </a:defRPr>
            </a:lvl8pPr>
            <a:lvl9pPr rtl="0"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Shape 28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b="1"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b="1"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b="1"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b="1"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b="1"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b="1"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b="1"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b="1"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b="1"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1" name="Shape 31"/>
          <p:cNvSpPr/>
          <p:nvPr/>
        </p:nvSpPr>
        <p:spPr>
          <a:xfrm rot="10800000">
            <a:off y="0" x="7938258"/>
            <a:ext cy="4519896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 rot="5400000">
            <a:off y="-1657077" x="1657077"/>
            <a:ext cy="4519896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/>
          <p:nvPr/>
        </p:nvSpPr>
        <p:spPr>
          <a:xfrm>
            <a:off y="2338102" x="0"/>
            <a:ext cy="4519896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spAutoFit/>
          </a:bodyPr>
          <a:lstStyle/>
          <a:p/>
        </p:txBody>
      </p:sp>
      <p:sp>
        <p:nvSpPr>
          <p:cNvPr id="6" name="Shape 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4"/><Relationship Target="../media/image05.png" Type="http://schemas.openxmlformats.org/officeDocument/2006/relationships/image" Id="rId3"/><Relationship Target="../media/image01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3.jpg" Type="http://schemas.openxmlformats.org/officeDocument/2006/relationships/image" Id="rId4"/><Relationship Target="../media/image07.jpg" Type="http://schemas.openxmlformats.org/officeDocument/2006/relationships/image" Id="rId3"/><Relationship Target="../media/image11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8.png" Type="http://schemas.openxmlformats.org/officeDocument/2006/relationships/image" Id="rId4"/><Relationship Target="../media/image02.jpg" Type="http://schemas.openxmlformats.org/officeDocument/2006/relationships/image" Id="rId3"/><Relationship Target="../media/image06.jpg" Type="http://schemas.openxmlformats.org/officeDocument/2006/relationships/image" Id="rId6"/><Relationship Target="../media/image10.pn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2.jpg" Type="http://schemas.openxmlformats.org/officeDocument/2006/relationships/image" Id="rId4"/><Relationship Target="../media/image04.jpg" Type="http://schemas.openxmlformats.org/officeDocument/2006/relationships/image" Id="rId3"/><Relationship Target="../media/image09.pn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ctrTitle"/>
          </p:nvPr>
        </p:nvSpPr>
        <p:spPr>
          <a:xfrm>
            <a:off y="995251" x="685800"/>
            <a:ext cy="1544700" cx="52587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El catálogo de ropas</a:t>
            </a:r>
          </a:p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y="2648555" x="685800"/>
            <a:ext cy="1030200" cx="52587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Jordan Castro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accent1"/>
        </a:solidFill>
      </p:bgPr>
    </p:bg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ctrTitle"/>
          </p:nvPr>
        </p:nvSpPr>
        <p:spPr>
          <a:xfrm>
            <a:off y="142070" x="145891"/>
            <a:ext cy="720899" cx="44250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La primavera</a:t>
            </a:r>
          </a:p>
        </p:txBody>
      </p:sp>
      <p:sp>
        <p:nvSpPr>
          <p:cNvPr id="43" name="Shape 43"/>
          <p:cNvSpPr txBox="1"/>
          <p:nvPr>
            <p:ph idx="1" type="subTitle"/>
          </p:nvPr>
        </p:nvSpPr>
        <p:spPr>
          <a:xfrm>
            <a:off y="5417544" x="145891"/>
            <a:ext cy="490199" cx="29757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400" lang="es">
                <a:solidFill>
                  <a:srgbClr val="000000"/>
                </a:solidFill>
              </a:rPr>
              <a:t>Alejandro lleva una </a:t>
            </a:r>
            <a:r>
              <a:rPr b="1" sz="1400" lang="es">
                <a:solidFill>
                  <a:srgbClr val="000000"/>
                </a:solidFill>
              </a:rPr>
              <a:t>camiseta </a:t>
            </a:r>
            <a:r>
              <a:rPr sz="1400" lang="es">
                <a:solidFill>
                  <a:srgbClr val="000000"/>
                </a:solidFill>
              </a:rPr>
              <a:t>blanca y una </a:t>
            </a:r>
            <a:r>
              <a:rPr b="1" sz="1400" lang="es">
                <a:solidFill>
                  <a:srgbClr val="000000"/>
                </a:solidFill>
              </a:rPr>
              <a:t>camisa </a:t>
            </a:r>
            <a:r>
              <a:rPr sz="1400" lang="es">
                <a:solidFill>
                  <a:srgbClr val="000000"/>
                </a:solidFill>
              </a:rPr>
              <a:t>verde. La </a:t>
            </a:r>
            <a:r>
              <a:rPr b="1" sz="1400" lang="es">
                <a:solidFill>
                  <a:srgbClr val="000000"/>
                </a:solidFill>
              </a:rPr>
              <a:t>camiseta</a:t>
            </a:r>
            <a:r>
              <a:rPr sz="1400" lang="es">
                <a:solidFill>
                  <a:srgbClr val="000000"/>
                </a:solidFill>
              </a:rPr>
              <a:t> es cómodo. </a:t>
            </a:r>
          </a:p>
        </p:txBody>
      </p:sp>
      <p:sp>
        <p:nvSpPr>
          <p:cNvPr id="44" name="Shape 44"/>
          <p:cNvSpPr/>
          <p:nvPr/>
        </p:nvSpPr>
        <p:spPr>
          <a:xfrm>
            <a:off y="1903174" x="1098952"/>
            <a:ext cy="3514370" cx="106957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5" name="Shape 45"/>
          <p:cNvSpPr/>
          <p:nvPr/>
        </p:nvSpPr>
        <p:spPr>
          <a:xfrm>
            <a:off y="1251359" x="3317000"/>
            <a:ext cy="2595160" cx="175304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46" name="Shape 46"/>
          <p:cNvSpPr txBox="1"/>
          <p:nvPr/>
        </p:nvSpPr>
        <p:spPr>
          <a:xfrm>
            <a:off y="4043450" x="2364724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Pedro lleva un </a:t>
            </a:r>
            <a:r>
              <a:rPr b="1" lang="es"/>
              <a:t>traje</a:t>
            </a:r>
            <a:r>
              <a:rPr lang="es"/>
              <a:t> muy elegante. Lleva una </a:t>
            </a:r>
            <a:r>
              <a:rPr b="1" lang="es"/>
              <a:t>corbata</a:t>
            </a:r>
            <a:r>
              <a:rPr lang="es"/>
              <a:t> de seda azul. Lleva un </a:t>
            </a:r>
            <a:r>
              <a:rPr b="1" lang="es"/>
              <a:t>sombrero</a:t>
            </a:r>
            <a:r>
              <a:rPr lang="es"/>
              <a:t> elegante y un </a:t>
            </a:r>
            <a:r>
              <a:rPr b="1" lang="es"/>
              <a:t>pañuelo</a:t>
            </a:r>
            <a:r>
              <a:rPr lang="es"/>
              <a:t>.</a:t>
            </a:r>
          </a:p>
        </p:txBody>
      </p:sp>
      <p:sp>
        <p:nvSpPr>
          <p:cNvPr id="47" name="Shape 47"/>
          <p:cNvSpPr txBox="1"/>
          <p:nvPr/>
        </p:nvSpPr>
        <p:spPr>
          <a:xfrm>
            <a:off y="4308650" x="6108682"/>
            <a:ext cy="381300" cx="3013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2172289" x="6551312"/>
            <a:ext cy="3317119" cx="186686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49" name="Shape 49"/>
          <p:cNvSpPr txBox="1"/>
          <p:nvPr/>
        </p:nvSpPr>
        <p:spPr>
          <a:xfrm>
            <a:off y="6166525" x="7407400"/>
            <a:ext cy="47399" cx="37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50" name="Shape 50"/>
          <p:cNvSpPr txBox="1"/>
          <p:nvPr/>
        </p:nvSpPr>
        <p:spPr>
          <a:xfrm>
            <a:off y="5492725" x="5190225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La moda de Nina es </a:t>
            </a:r>
            <a:r>
              <a:rPr b="1" lang="es"/>
              <a:t>blue jeans</a:t>
            </a:r>
            <a:r>
              <a:rPr lang="es"/>
              <a:t>, z</a:t>
            </a:r>
            <a:r>
              <a:rPr b="1" lang="es"/>
              <a:t>apatos</a:t>
            </a:r>
            <a:r>
              <a:rPr lang="es"/>
              <a:t> negros, y una </a:t>
            </a:r>
            <a:r>
              <a:rPr b="1" lang="es"/>
              <a:t>blusa</a:t>
            </a:r>
            <a:r>
              <a:rPr lang="es"/>
              <a:t> de muchos colores.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y="76448" x="280275"/>
            <a:ext cy="834300" cx="79677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¡Ropas para el verano! </a:t>
            </a:r>
          </a:p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y="5073487" x="340125"/>
            <a:ext cy="1039500" cx="30707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400" lang="es">
                <a:solidFill>
                  <a:srgbClr val="000000"/>
                </a:solidFill>
              </a:rPr>
              <a:t>La moda de Laura es un </a:t>
            </a:r>
            <a:r>
              <a:rPr b="1" sz="1400" lang="es">
                <a:solidFill>
                  <a:srgbClr val="000000"/>
                </a:solidFill>
              </a:rPr>
              <a:t>vestido</a:t>
            </a:r>
            <a:r>
              <a:rPr sz="1400" lang="es">
                <a:solidFill>
                  <a:srgbClr val="000000"/>
                </a:solidFill>
              </a:rPr>
              <a:t> verde de seda, una </a:t>
            </a:r>
            <a:r>
              <a:rPr b="1" sz="1400" lang="es">
                <a:solidFill>
                  <a:srgbClr val="000000"/>
                </a:solidFill>
              </a:rPr>
              <a:t>pulsera</a:t>
            </a:r>
            <a:r>
              <a:rPr sz="1400" lang="es">
                <a:solidFill>
                  <a:srgbClr val="000000"/>
                </a:solidFill>
              </a:rPr>
              <a:t> elegante. y un </a:t>
            </a:r>
            <a:r>
              <a:rPr b="1" sz="1400" lang="es">
                <a:solidFill>
                  <a:srgbClr val="000000"/>
                </a:solidFill>
              </a:rPr>
              <a:t>bolso</a:t>
            </a:r>
            <a:r>
              <a:rPr sz="1400" lang="es">
                <a:solidFill>
                  <a:srgbClr val="000000"/>
                </a:solidFill>
              </a:rPr>
              <a:t> beige. Ella lleva </a:t>
            </a:r>
            <a:r>
              <a:rPr b="1" sz="1400" lang="es">
                <a:solidFill>
                  <a:srgbClr val="000000"/>
                </a:solidFill>
              </a:rPr>
              <a:t>gafas de sol</a:t>
            </a:r>
            <a:r>
              <a:rPr sz="1400" lang="es">
                <a:solidFill>
                  <a:srgbClr val="000000"/>
                </a:solidFill>
              </a:rPr>
              <a:t> también. </a:t>
            </a:r>
          </a:p>
        </p:txBody>
      </p:sp>
      <p:sp>
        <p:nvSpPr>
          <p:cNvPr id="57" name="Shape 57"/>
          <p:cNvSpPr/>
          <p:nvPr/>
        </p:nvSpPr>
        <p:spPr>
          <a:xfrm>
            <a:off y="1997761" x="706864"/>
            <a:ext cy="2971155" cx="198077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8" name="Shape 58"/>
          <p:cNvSpPr/>
          <p:nvPr/>
        </p:nvSpPr>
        <p:spPr>
          <a:xfrm>
            <a:off y="1100300" x="3827236"/>
            <a:ext cy="2978215" cx="148952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9" name="Shape 59"/>
          <p:cNvSpPr txBox="1"/>
          <p:nvPr/>
        </p:nvSpPr>
        <p:spPr>
          <a:xfrm>
            <a:off y="4381616" x="3505650"/>
            <a:ext cy="987899" cx="2132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Javier lleva </a:t>
            </a:r>
            <a:r>
              <a:rPr b="1" lang="es"/>
              <a:t>pantalones cortos</a:t>
            </a:r>
            <a:r>
              <a:rPr lang="es"/>
              <a:t> informales, </a:t>
            </a:r>
            <a:r>
              <a:rPr b="1" lang="es"/>
              <a:t>sandalias</a:t>
            </a:r>
            <a:r>
              <a:rPr lang="es"/>
              <a:t> negros, y una </a:t>
            </a:r>
            <a:r>
              <a:rPr b="1" lang="es"/>
              <a:t>camisa </a:t>
            </a:r>
            <a:r>
              <a:rPr lang="es"/>
              <a:t>azul.</a:t>
            </a:r>
          </a:p>
        </p:txBody>
      </p:sp>
      <p:sp>
        <p:nvSpPr>
          <p:cNvPr id="60" name="Shape 60"/>
          <p:cNvSpPr/>
          <p:nvPr/>
        </p:nvSpPr>
        <p:spPr>
          <a:xfrm>
            <a:off y="1889083" x="5908844"/>
            <a:ext cy="3079833" cx="307983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61" name="Shape 61"/>
          <p:cNvSpPr txBox="1"/>
          <p:nvPr/>
        </p:nvSpPr>
        <p:spPr>
          <a:xfrm>
            <a:off y="5073487" x="5619961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Raúl lleva un </a:t>
            </a:r>
            <a:r>
              <a:rPr b="1" lang="es"/>
              <a:t>chaleco</a:t>
            </a:r>
            <a:r>
              <a:rPr lang="es"/>
              <a:t> azul, negro y muy cómodo.  Lleva una camisilla azul y </a:t>
            </a:r>
            <a:r>
              <a:rPr b="1" lang="es"/>
              <a:t>pantalones</a:t>
            </a:r>
            <a:r>
              <a:rPr lang="es"/>
              <a:t> grises también.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69138"/>
        </a:solidFill>
      </p:bgPr>
    </p:bg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ctrTitle"/>
          </p:nvPr>
        </p:nvSpPr>
        <p:spPr>
          <a:xfrm>
            <a:off y="171176" x="1942650"/>
            <a:ext cy="692100" cx="52587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Para el otoño </a:t>
            </a:r>
          </a:p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y="4688850" x="-90324"/>
            <a:ext cy="547200" cx="23507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1400" lang="es">
                <a:solidFill>
                  <a:srgbClr val="000000"/>
                </a:solidFill>
              </a:rPr>
              <a:t>La moda de Carmen en un </a:t>
            </a:r>
            <a:r>
              <a:rPr b="1" sz="1400" lang="es">
                <a:solidFill>
                  <a:srgbClr val="000000"/>
                </a:solidFill>
              </a:rPr>
              <a:t>abrigo</a:t>
            </a:r>
            <a:r>
              <a:rPr sz="1400" lang="es">
                <a:solidFill>
                  <a:srgbClr val="000000"/>
                </a:solidFill>
              </a:rPr>
              <a:t> negro y </a:t>
            </a:r>
            <a:r>
              <a:rPr b="1" sz="1400" lang="es">
                <a:solidFill>
                  <a:srgbClr val="000000"/>
                </a:solidFill>
              </a:rPr>
              <a:t>pantalones </a:t>
            </a:r>
            <a:r>
              <a:rPr sz="1400" lang="es">
                <a:solidFill>
                  <a:srgbClr val="000000"/>
                </a:solidFill>
              </a:rPr>
              <a:t>grises.</a:t>
            </a:r>
            <a:r>
              <a:rPr sz="1400" lang="es"/>
              <a:t> </a:t>
            </a:r>
          </a:p>
        </p:txBody>
      </p:sp>
      <p:sp>
        <p:nvSpPr>
          <p:cNvPr id="68" name="Shape 68"/>
          <p:cNvSpPr/>
          <p:nvPr/>
        </p:nvSpPr>
        <p:spPr>
          <a:xfrm>
            <a:off y="1396570" x="170675"/>
            <a:ext cy="3264556" cx="200878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9" name="Shape 69"/>
          <p:cNvSpPr/>
          <p:nvPr/>
        </p:nvSpPr>
        <p:spPr>
          <a:xfrm>
            <a:off y="171176" x="7716164"/>
            <a:ext cy="3320001" cx="115956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70" name="Shape 70"/>
          <p:cNvSpPr txBox="1"/>
          <p:nvPr/>
        </p:nvSpPr>
        <p:spPr>
          <a:xfrm>
            <a:off y="3491178" x="7201350"/>
            <a:ext cy="966300" cx="1960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La moda de Miguel es una </a:t>
            </a:r>
            <a:r>
              <a:rPr b="1" lang="es"/>
              <a:t>chaqueta</a:t>
            </a:r>
            <a:r>
              <a:rPr lang="es"/>
              <a:t> gris, </a:t>
            </a:r>
            <a:r>
              <a:rPr b="1" lang="es"/>
              <a:t>pantalones </a:t>
            </a:r>
            <a:r>
              <a:rPr lang="es"/>
              <a:t>negros, y </a:t>
            </a:r>
            <a:r>
              <a:rPr b="1" lang="es"/>
              <a:t>zapatos</a:t>
            </a:r>
            <a:r>
              <a:rPr lang="es"/>
              <a:t> elegantes </a:t>
            </a:r>
          </a:p>
        </p:txBody>
      </p:sp>
      <p:sp>
        <p:nvSpPr>
          <p:cNvPr id="71" name="Shape 71"/>
          <p:cNvSpPr/>
          <p:nvPr/>
        </p:nvSpPr>
        <p:spPr>
          <a:xfrm>
            <a:off y="1502371" x="2663501"/>
            <a:ext cy="3186478" cx="161723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72" name="Shape 72"/>
          <p:cNvSpPr txBox="1"/>
          <p:nvPr/>
        </p:nvSpPr>
        <p:spPr>
          <a:xfrm>
            <a:off y="4783575" x="2515418"/>
            <a:ext cy="1373400" cx="1913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Ana lleva </a:t>
            </a:r>
            <a:r>
              <a:rPr b="1" lang="es"/>
              <a:t>blue jeans</a:t>
            </a:r>
            <a:r>
              <a:rPr lang="es"/>
              <a:t>, una </a:t>
            </a:r>
            <a:r>
              <a:rPr b="1" lang="es"/>
              <a:t>camiseta</a:t>
            </a:r>
            <a:r>
              <a:rPr lang="es"/>
              <a:t> blanca, y un </a:t>
            </a:r>
            <a:r>
              <a:rPr b="1" lang="es"/>
              <a:t>suéter </a:t>
            </a:r>
            <a:r>
              <a:rPr lang="es"/>
              <a:t>gris.  Ella lleva una</a:t>
            </a:r>
            <a:r>
              <a:rPr b="1" lang="es"/>
              <a:t> pulsera</a:t>
            </a:r>
            <a:r>
              <a:rPr lang="es"/>
              <a:t> bonita tambien.</a:t>
            </a:r>
          </a:p>
        </p:txBody>
      </p:sp>
      <p:sp>
        <p:nvSpPr>
          <p:cNvPr id="73" name="Shape 73"/>
          <p:cNvSpPr/>
          <p:nvPr/>
        </p:nvSpPr>
        <p:spPr>
          <a:xfrm>
            <a:off y="3535003" x="4850014"/>
            <a:ext cy="1852943" cx="235133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74" name="Shape 74"/>
          <p:cNvSpPr txBox="1"/>
          <p:nvPr/>
        </p:nvSpPr>
        <p:spPr>
          <a:xfrm>
            <a:off y="5464300" x="5486400"/>
            <a:ext cy="457200" cx="3657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David lleva un par de </a:t>
            </a:r>
            <a:r>
              <a:rPr b="1" lang="es"/>
              <a:t>tenis</a:t>
            </a:r>
            <a:r>
              <a:rPr lang="es"/>
              <a:t>, </a:t>
            </a:r>
            <a:r>
              <a:rPr b="1" lang="es"/>
              <a:t>calcetines rojos </a:t>
            </a:r>
            <a:r>
              <a:rPr lang="es"/>
              <a:t>de lana, un </a:t>
            </a:r>
            <a:r>
              <a:rPr b="1" lang="es"/>
              <a:t>reloj</a:t>
            </a:r>
            <a:r>
              <a:rPr lang="es"/>
              <a:t> elegante, y una </a:t>
            </a:r>
            <a:r>
              <a:rPr b="1" lang="es"/>
              <a:t>sudadera</a:t>
            </a:r>
            <a:r>
              <a:rPr lang="es"/>
              <a:t> gris.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6D9EEB"/>
        </a:solidFill>
      </p:bgPr>
    </p:bg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y="161677" x="1642525"/>
            <a:ext cy="938399" cx="52587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Para el invierno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y="2906750" x="105061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81" name="Shape 81"/>
          <p:cNvSpPr/>
          <p:nvPr/>
        </p:nvSpPr>
        <p:spPr>
          <a:xfrm>
            <a:off y="2353335" x="-8334"/>
            <a:ext cy="3060284" cx="210141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2" name="Shape 82"/>
          <p:cNvSpPr txBox="1"/>
          <p:nvPr/>
        </p:nvSpPr>
        <p:spPr>
          <a:xfrm>
            <a:off y="5408625" x="199786"/>
            <a:ext cy="341100" cx="1724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La moda de Gabriela es una </a:t>
            </a:r>
            <a:r>
              <a:rPr b="1" lang="es"/>
              <a:t>bufanda</a:t>
            </a:r>
            <a:r>
              <a:rPr lang="es"/>
              <a:t> azul, un </a:t>
            </a:r>
            <a:r>
              <a:rPr b="1" lang="es"/>
              <a:t>suéter</a:t>
            </a:r>
            <a:r>
              <a:rPr lang="es"/>
              <a:t> marrón, </a:t>
            </a:r>
            <a:r>
              <a:rPr b="1" lang="es"/>
              <a:t>blue jeans </a:t>
            </a:r>
            <a:r>
              <a:rPr lang="es"/>
              <a:t>y un </a:t>
            </a:r>
            <a:r>
              <a:rPr b="1" lang="es"/>
              <a:t>gorro </a:t>
            </a:r>
            <a:r>
              <a:rPr lang="es"/>
              <a:t>azul. </a:t>
            </a:r>
          </a:p>
        </p:txBody>
      </p:sp>
      <p:sp>
        <p:nvSpPr>
          <p:cNvPr id="83" name="Shape 83"/>
          <p:cNvSpPr/>
          <p:nvPr/>
        </p:nvSpPr>
        <p:spPr>
          <a:xfrm>
            <a:off y="2371972" x="2701325"/>
            <a:ext cy="3041647" cx="22815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84" name="Shape 84"/>
          <p:cNvSpPr txBox="1"/>
          <p:nvPr/>
        </p:nvSpPr>
        <p:spPr>
          <a:xfrm>
            <a:off y="5565700" x="2151211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Juan lleva </a:t>
            </a:r>
            <a:r>
              <a:rPr b="1" lang="es"/>
              <a:t>pantalones</a:t>
            </a:r>
            <a:r>
              <a:rPr lang="es"/>
              <a:t> marrones, una </a:t>
            </a:r>
            <a:r>
              <a:rPr b="1" lang="es"/>
              <a:t>chaqueta </a:t>
            </a:r>
            <a:r>
              <a:rPr lang="es"/>
              <a:t>cómodo</a:t>
            </a:r>
            <a:r>
              <a:rPr b="1" lang="es"/>
              <a:t> </a:t>
            </a:r>
            <a:r>
              <a:rPr lang="es"/>
              <a:t>y negra, y una </a:t>
            </a:r>
            <a:r>
              <a:rPr b="1" lang="es"/>
              <a:t>camiseta</a:t>
            </a:r>
            <a:r>
              <a:rPr lang="es"/>
              <a:t> gris. </a:t>
            </a:r>
          </a:p>
        </p:txBody>
      </p:sp>
      <p:sp>
        <p:nvSpPr>
          <p:cNvPr id="85" name="Shape 85"/>
          <p:cNvSpPr/>
          <p:nvPr/>
        </p:nvSpPr>
        <p:spPr>
          <a:xfrm>
            <a:off y="2376299" x="7310368"/>
            <a:ext cy="2952700" cx="168825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86" name="Shape 86"/>
          <p:cNvSpPr txBox="1"/>
          <p:nvPr/>
        </p:nvSpPr>
        <p:spPr>
          <a:xfrm>
            <a:off y="5329000" x="6990600"/>
            <a:ext cy="236700" cx="2083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Sergio lleva un </a:t>
            </a:r>
            <a:r>
              <a:rPr b="1" lang="es"/>
              <a:t>suéter </a:t>
            </a:r>
            <a:r>
              <a:rPr lang="es"/>
              <a:t>de mucho colores y una </a:t>
            </a:r>
            <a:r>
              <a:rPr b="1" lang="es"/>
              <a:t>camisa</a:t>
            </a:r>
            <a:r>
              <a:rPr lang="es"/>
              <a:t> blanca.  El </a:t>
            </a:r>
            <a:r>
              <a:rPr b="1" lang="es"/>
              <a:t>suéter</a:t>
            </a:r>
            <a:r>
              <a:rPr lang="es"/>
              <a:t> es muy cómodo. Sergio lleva un </a:t>
            </a:r>
            <a:r>
              <a:rPr b="1" lang="es"/>
              <a:t>anillo</a:t>
            </a:r>
            <a:r>
              <a:rPr lang="es"/>
              <a:t> bonito también.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424">
      <a:dk1>
        <a:srgbClr val="B0271C"/>
      </a:dk1>
      <a:lt1>
        <a:srgbClr val="FFE8BB"/>
      </a:lt1>
      <a:dk2>
        <a:srgbClr val="374252"/>
      </a:dk2>
      <a:lt2>
        <a:srgbClr val="A5BDC0"/>
      </a:lt2>
      <a:accent1>
        <a:srgbClr val="C0974D"/>
      </a:accent1>
      <a:accent2>
        <a:srgbClr val="E49C5F"/>
      </a:accent2>
      <a:accent3>
        <a:srgbClr val="5D7372"/>
      </a:accent3>
      <a:accent4>
        <a:srgbClr val="B92C00"/>
      </a:accent4>
      <a:accent5>
        <a:srgbClr val="804000"/>
      </a:accent5>
      <a:accent6>
        <a:srgbClr val="A49D80"/>
      </a:accent6>
      <a:hlink>
        <a:srgbClr val="B0271C"/>
      </a:hlink>
      <a:folHlink>
        <a:srgbClr val="5B5F6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